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60" r:id="rId6"/>
    <p:sldId id="273" r:id="rId7"/>
    <p:sldId id="262" r:id="rId8"/>
    <p:sldId id="263" r:id="rId9"/>
    <p:sldId id="272" r:id="rId10"/>
    <p:sldId id="267" r:id="rId11"/>
    <p:sldId id="268" r:id="rId12"/>
    <p:sldId id="269" r:id="rId13"/>
    <p:sldId id="270" r:id="rId14"/>
    <p:sldId id="271" r:id="rId15"/>
    <p:sldId id="264" r:id="rId16"/>
    <p:sldId id="265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67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88E1D6-432E-4665-95F1-4304295CEC7E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94772D47-601D-4CFD-9ED1-D82F0E70F6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ECLIPSE</a:t>
          </a:r>
        </a:p>
      </dgm:t>
    </dgm:pt>
    <dgm:pt modelId="{99E6915D-566D-44C4-B9A2-C71011F27564}" type="parTrans" cxnId="{24063F1F-8906-427B-B86C-700116E3433F}">
      <dgm:prSet/>
      <dgm:spPr/>
      <dgm:t>
        <a:bodyPr/>
        <a:lstStyle/>
        <a:p>
          <a:endParaRPr lang="en-US"/>
        </a:p>
      </dgm:t>
    </dgm:pt>
    <dgm:pt modelId="{B510CD20-27E5-4E82-88A3-44431BB886C4}" type="sibTrans" cxnId="{24063F1F-8906-427B-B86C-700116E3433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F8635B1-401E-4739-B16C-95E49D8103A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ORACLE</a:t>
          </a:r>
        </a:p>
      </dgm:t>
    </dgm:pt>
    <dgm:pt modelId="{4E3F033E-C038-435E-8214-A401EE017A5B}" type="parTrans" cxnId="{A014DC60-E653-43BE-AB42-9B6B6EFB8333}">
      <dgm:prSet/>
      <dgm:spPr/>
      <dgm:t>
        <a:bodyPr/>
        <a:lstStyle/>
        <a:p>
          <a:endParaRPr lang="en-US"/>
        </a:p>
      </dgm:t>
    </dgm:pt>
    <dgm:pt modelId="{82DDE949-F17C-423C-AA25-8FB7547BC9D3}" type="sibTrans" cxnId="{A014DC60-E653-43BE-AB42-9B6B6EFB833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6245190-4EA7-461B-AAC0-E739FE71EB1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MYSQL</a:t>
          </a:r>
        </a:p>
      </dgm:t>
    </dgm:pt>
    <dgm:pt modelId="{D45BB5FF-EB65-4478-B00B-0987D2FCDAC6}" type="parTrans" cxnId="{F7085120-05BB-46CB-968A-5ABF45576599}">
      <dgm:prSet/>
      <dgm:spPr/>
      <dgm:t>
        <a:bodyPr/>
        <a:lstStyle/>
        <a:p>
          <a:endParaRPr lang="en-US"/>
        </a:p>
      </dgm:t>
    </dgm:pt>
    <dgm:pt modelId="{D7796078-C365-4409-9220-6888393F20C4}" type="sibTrans" cxnId="{F7085120-05BB-46CB-968A-5ABF4557659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CF778FC-42F6-4613-8FA0-243B8E2ABB0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APACHE TOMCAT</a:t>
          </a:r>
        </a:p>
      </dgm:t>
    </dgm:pt>
    <dgm:pt modelId="{5E41CCF3-AA0C-4876-9813-AF2E7E017C76}" type="parTrans" cxnId="{0DFAF23C-A11E-4AEB-8B5C-D671D282BFE9}">
      <dgm:prSet/>
      <dgm:spPr/>
      <dgm:t>
        <a:bodyPr/>
        <a:lstStyle/>
        <a:p>
          <a:endParaRPr lang="en-US"/>
        </a:p>
      </dgm:t>
    </dgm:pt>
    <dgm:pt modelId="{D6AA4611-F811-40EF-AE40-DB03F248C2D3}" type="sibTrans" cxnId="{0DFAF23C-A11E-4AEB-8B5C-D671D282BFE9}">
      <dgm:prSet/>
      <dgm:spPr/>
      <dgm:t>
        <a:bodyPr/>
        <a:lstStyle/>
        <a:p>
          <a:endParaRPr lang="en-US"/>
        </a:p>
      </dgm:t>
    </dgm:pt>
    <dgm:pt modelId="{86206FB4-8B14-4996-871C-4C8CBEF3C759}" type="pres">
      <dgm:prSet presAssocID="{1F88E1D6-432E-4665-95F1-4304295CEC7E}" presName="root" presStyleCnt="0">
        <dgm:presLayoutVars>
          <dgm:dir/>
          <dgm:resizeHandles val="exact"/>
        </dgm:presLayoutVars>
      </dgm:prSet>
      <dgm:spPr/>
    </dgm:pt>
    <dgm:pt modelId="{49CE4E1A-7C68-45B6-9B9E-F30789429663}" type="pres">
      <dgm:prSet presAssocID="{1F88E1D6-432E-4665-95F1-4304295CEC7E}" presName="container" presStyleCnt="0">
        <dgm:presLayoutVars>
          <dgm:dir/>
          <dgm:resizeHandles val="exact"/>
        </dgm:presLayoutVars>
      </dgm:prSet>
      <dgm:spPr/>
    </dgm:pt>
    <dgm:pt modelId="{EBFD6490-0739-4A32-9E50-3E4125732206}" type="pres">
      <dgm:prSet presAssocID="{94772D47-601D-4CFD-9ED1-D82F0E70F6AB}" presName="compNode" presStyleCnt="0"/>
      <dgm:spPr/>
    </dgm:pt>
    <dgm:pt modelId="{25AE0DA9-367C-48E1-9DAD-AD552966A0C2}" type="pres">
      <dgm:prSet presAssocID="{94772D47-601D-4CFD-9ED1-D82F0E70F6AB}" presName="iconBgRect" presStyleLbl="bgShp" presStyleIdx="0" presStyleCnt="4"/>
      <dgm:spPr/>
    </dgm:pt>
    <dgm:pt modelId="{866A0953-AA78-40FB-855A-4A306DD80F94}" type="pres">
      <dgm:prSet presAssocID="{94772D47-601D-4CFD-9ED1-D82F0E70F6A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ler"/>
        </a:ext>
      </dgm:extLst>
    </dgm:pt>
    <dgm:pt modelId="{6252C152-F7D5-479D-84AD-6C9DE6CA82BA}" type="pres">
      <dgm:prSet presAssocID="{94772D47-601D-4CFD-9ED1-D82F0E70F6AB}" presName="spaceRect" presStyleCnt="0"/>
      <dgm:spPr/>
    </dgm:pt>
    <dgm:pt modelId="{CBCEF60A-4901-4FAA-B597-2DFF81895FAF}" type="pres">
      <dgm:prSet presAssocID="{94772D47-601D-4CFD-9ED1-D82F0E70F6AB}" presName="textRect" presStyleLbl="revTx" presStyleIdx="0" presStyleCnt="4">
        <dgm:presLayoutVars>
          <dgm:chMax val="1"/>
          <dgm:chPref val="1"/>
        </dgm:presLayoutVars>
      </dgm:prSet>
      <dgm:spPr/>
    </dgm:pt>
    <dgm:pt modelId="{65C69E32-0B5B-4227-B151-4301936EDCC8}" type="pres">
      <dgm:prSet presAssocID="{B510CD20-27E5-4E82-88A3-44431BB886C4}" presName="sibTrans" presStyleLbl="sibTrans2D1" presStyleIdx="0" presStyleCnt="0"/>
      <dgm:spPr/>
    </dgm:pt>
    <dgm:pt modelId="{479DF00C-1B33-4F87-9A24-48F6982CE52E}" type="pres">
      <dgm:prSet presAssocID="{FF8635B1-401E-4739-B16C-95E49D8103A2}" presName="compNode" presStyleCnt="0"/>
      <dgm:spPr/>
    </dgm:pt>
    <dgm:pt modelId="{E11DA03E-678C-415C-918C-36B77960E1DA}" type="pres">
      <dgm:prSet presAssocID="{FF8635B1-401E-4739-B16C-95E49D8103A2}" presName="iconBgRect" presStyleLbl="bgShp" presStyleIdx="1" presStyleCnt="4"/>
      <dgm:spPr/>
    </dgm:pt>
    <dgm:pt modelId="{1A695C94-EFA8-479C-9195-3E2EAA5F78D3}" type="pres">
      <dgm:prSet presAssocID="{FF8635B1-401E-4739-B16C-95E49D8103A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8CBA667-74C0-45A5-80F3-E0C8581C90A4}" type="pres">
      <dgm:prSet presAssocID="{FF8635B1-401E-4739-B16C-95E49D8103A2}" presName="spaceRect" presStyleCnt="0"/>
      <dgm:spPr/>
    </dgm:pt>
    <dgm:pt modelId="{26DD9974-F6B1-4706-AB28-36A8B24640E9}" type="pres">
      <dgm:prSet presAssocID="{FF8635B1-401E-4739-B16C-95E49D8103A2}" presName="textRect" presStyleLbl="revTx" presStyleIdx="1" presStyleCnt="4">
        <dgm:presLayoutVars>
          <dgm:chMax val="1"/>
          <dgm:chPref val="1"/>
        </dgm:presLayoutVars>
      </dgm:prSet>
      <dgm:spPr/>
    </dgm:pt>
    <dgm:pt modelId="{78A9A5BB-4759-459C-9317-DEAABC42BAA4}" type="pres">
      <dgm:prSet presAssocID="{82DDE949-F17C-423C-AA25-8FB7547BC9D3}" presName="sibTrans" presStyleLbl="sibTrans2D1" presStyleIdx="0" presStyleCnt="0"/>
      <dgm:spPr/>
    </dgm:pt>
    <dgm:pt modelId="{34832864-74B4-41DE-93D1-5001A65D2FC7}" type="pres">
      <dgm:prSet presAssocID="{F6245190-4EA7-461B-AAC0-E739FE71EB17}" presName="compNode" presStyleCnt="0"/>
      <dgm:spPr/>
    </dgm:pt>
    <dgm:pt modelId="{BE12C2D0-B46F-4B81-BC7B-91354C259BF8}" type="pres">
      <dgm:prSet presAssocID="{F6245190-4EA7-461B-AAC0-E739FE71EB17}" presName="iconBgRect" presStyleLbl="bgShp" presStyleIdx="2" presStyleCnt="4"/>
      <dgm:spPr/>
    </dgm:pt>
    <dgm:pt modelId="{2683ED32-D30B-4C25-A80D-94B2DF267E62}" type="pres">
      <dgm:prSet presAssocID="{F6245190-4EA7-461B-AAC0-E739FE71EB1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1A34240-CD59-4681-9ED9-64D6FC61C546}" type="pres">
      <dgm:prSet presAssocID="{F6245190-4EA7-461B-AAC0-E739FE71EB17}" presName="spaceRect" presStyleCnt="0"/>
      <dgm:spPr/>
    </dgm:pt>
    <dgm:pt modelId="{0BED1F94-A971-422A-ACDA-6402CB20357E}" type="pres">
      <dgm:prSet presAssocID="{F6245190-4EA7-461B-AAC0-E739FE71EB17}" presName="textRect" presStyleLbl="revTx" presStyleIdx="2" presStyleCnt="4">
        <dgm:presLayoutVars>
          <dgm:chMax val="1"/>
          <dgm:chPref val="1"/>
        </dgm:presLayoutVars>
      </dgm:prSet>
      <dgm:spPr/>
    </dgm:pt>
    <dgm:pt modelId="{461D0F98-E302-4409-B35E-13B4DB3FB0A6}" type="pres">
      <dgm:prSet presAssocID="{D7796078-C365-4409-9220-6888393F20C4}" presName="sibTrans" presStyleLbl="sibTrans2D1" presStyleIdx="0" presStyleCnt="0"/>
      <dgm:spPr/>
    </dgm:pt>
    <dgm:pt modelId="{24BDB08E-3A39-4897-9777-E9ABC4906AB1}" type="pres">
      <dgm:prSet presAssocID="{8CF778FC-42F6-4613-8FA0-243B8E2ABB05}" presName="compNode" presStyleCnt="0"/>
      <dgm:spPr/>
    </dgm:pt>
    <dgm:pt modelId="{63F3253D-EA92-4844-9C64-DD6729CDEA68}" type="pres">
      <dgm:prSet presAssocID="{8CF778FC-42F6-4613-8FA0-243B8E2ABB05}" presName="iconBgRect" presStyleLbl="bgShp" presStyleIdx="3" presStyleCnt="4"/>
      <dgm:spPr/>
    </dgm:pt>
    <dgm:pt modelId="{88CF2627-4442-4837-88B6-C9BED23A8475}" type="pres">
      <dgm:prSet presAssocID="{8CF778FC-42F6-4613-8FA0-243B8E2ABB0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A33AD309-BF15-4807-8C3E-8C108972EB39}" type="pres">
      <dgm:prSet presAssocID="{8CF778FC-42F6-4613-8FA0-243B8E2ABB05}" presName="spaceRect" presStyleCnt="0"/>
      <dgm:spPr/>
    </dgm:pt>
    <dgm:pt modelId="{69A4BF84-D66D-46AF-8C79-2E013D177A7D}" type="pres">
      <dgm:prSet presAssocID="{8CF778FC-42F6-4613-8FA0-243B8E2ABB0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36D0609-9822-426B-AB91-DE0331BFD4B0}" type="presOf" srcId="{82DDE949-F17C-423C-AA25-8FB7547BC9D3}" destId="{78A9A5BB-4759-459C-9317-DEAABC42BAA4}" srcOrd="0" destOrd="0" presId="urn:microsoft.com/office/officeart/2018/2/layout/IconCircleList"/>
    <dgm:cxn modelId="{DCAC2809-4D31-4A1A-9890-9392854DD721}" type="presOf" srcId="{FF8635B1-401E-4739-B16C-95E49D8103A2}" destId="{26DD9974-F6B1-4706-AB28-36A8B24640E9}" srcOrd="0" destOrd="0" presId="urn:microsoft.com/office/officeart/2018/2/layout/IconCircleList"/>
    <dgm:cxn modelId="{24063F1F-8906-427B-B86C-700116E3433F}" srcId="{1F88E1D6-432E-4665-95F1-4304295CEC7E}" destId="{94772D47-601D-4CFD-9ED1-D82F0E70F6AB}" srcOrd="0" destOrd="0" parTransId="{99E6915D-566D-44C4-B9A2-C71011F27564}" sibTransId="{B510CD20-27E5-4E82-88A3-44431BB886C4}"/>
    <dgm:cxn modelId="{F7085120-05BB-46CB-968A-5ABF45576599}" srcId="{1F88E1D6-432E-4665-95F1-4304295CEC7E}" destId="{F6245190-4EA7-461B-AAC0-E739FE71EB17}" srcOrd="2" destOrd="0" parTransId="{D45BB5FF-EB65-4478-B00B-0987D2FCDAC6}" sibTransId="{D7796078-C365-4409-9220-6888393F20C4}"/>
    <dgm:cxn modelId="{12E1323B-246B-48BF-9306-36127A8E133E}" type="presOf" srcId="{94772D47-601D-4CFD-9ED1-D82F0E70F6AB}" destId="{CBCEF60A-4901-4FAA-B597-2DFF81895FAF}" srcOrd="0" destOrd="0" presId="urn:microsoft.com/office/officeart/2018/2/layout/IconCircleList"/>
    <dgm:cxn modelId="{0DFAF23C-A11E-4AEB-8B5C-D671D282BFE9}" srcId="{1F88E1D6-432E-4665-95F1-4304295CEC7E}" destId="{8CF778FC-42F6-4613-8FA0-243B8E2ABB05}" srcOrd="3" destOrd="0" parTransId="{5E41CCF3-AA0C-4876-9813-AF2E7E017C76}" sibTransId="{D6AA4611-F811-40EF-AE40-DB03F248C2D3}"/>
    <dgm:cxn modelId="{A014DC60-E653-43BE-AB42-9B6B6EFB8333}" srcId="{1F88E1D6-432E-4665-95F1-4304295CEC7E}" destId="{FF8635B1-401E-4739-B16C-95E49D8103A2}" srcOrd="1" destOrd="0" parTransId="{4E3F033E-C038-435E-8214-A401EE017A5B}" sibTransId="{82DDE949-F17C-423C-AA25-8FB7547BC9D3}"/>
    <dgm:cxn modelId="{49801C6A-8CF6-413D-913B-DB941B26510C}" type="presOf" srcId="{1F88E1D6-432E-4665-95F1-4304295CEC7E}" destId="{86206FB4-8B14-4996-871C-4C8CBEF3C759}" srcOrd="0" destOrd="0" presId="urn:microsoft.com/office/officeart/2018/2/layout/IconCircleList"/>
    <dgm:cxn modelId="{518E1252-E669-46E8-B807-CE52E26AAB27}" type="presOf" srcId="{B510CD20-27E5-4E82-88A3-44431BB886C4}" destId="{65C69E32-0B5B-4227-B151-4301936EDCC8}" srcOrd="0" destOrd="0" presId="urn:microsoft.com/office/officeart/2018/2/layout/IconCircleList"/>
    <dgm:cxn modelId="{01B4B752-8E5B-42CA-B1E1-82A1EA9B3401}" type="presOf" srcId="{D7796078-C365-4409-9220-6888393F20C4}" destId="{461D0F98-E302-4409-B35E-13B4DB3FB0A6}" srcOrd="0" destOrd="0" presId="urn:microsoft.com/office/officeart/2018/2/layout/IconCircleList"/>
    <dgm:cxn modelId="{16B91174-BF2B-4E79-8F3A-FA780B7EA9A3}" type="presOf" srcId="{8CF778FC-42F6-4613-8FA0-243B8E2ABB05}" destId="{69A4BF84-D66D-46AF-8C79-2E013D177A7D}" srcOrd="0" destOrd="0" presId="urn:microsoft.com/office/officeart/2018/2/layout/IconCircleList"/>
    <dgm:cxn modelId="{1A56F0CB-A96B-441D-B1B8-FEDC2F17AA01}" type="presOf" srcId="{F6245190-4EA7-461B-AAC0-E739FE71EB17}" destId="{0BED1F94-A971-422A-ACDA-6402CB20357E}" srcOrd="0" destOrd="0" presId="urn:microsoft.com/office/officeart/2018/2/layout/IconCircleList"/>
    <dgm:cxn modelId="{A82C28EB-7EAA-4C1A-B1EA-1C8F125E01A0}" type="presParOf" srcId="{86206FB4-8B14-4996-871C-4C8CBEF3C759}" destId="{49CE4E1A-7C68-45B6-9B9E-F30789429663}" srcOrd="0" destOrd="0" presId="urn:microsoft.com/office/officeart/2018/2/layout/IconCircleList"/>
    <dgm:cxn modelId="{31693C6B-64ED-4FEF-B414-E603554638B9}" type="presParOf" srcId="{49CE4E1A-7C68-45B6-9B9E-F30789429663}" destId="{EBFD6490-0739-4A32-9E50-3E4125732206}" srcOrd="0" destOrd="0" presId="urn:microsoft.com/office/officeart/2018/2/layout/IconCircleList"/>
    <dgm:cxn modelId="{E8EED819-E1BF-491A-BB4C-324DB2DA348A}" type="presParOf" srcId="{EBFD6490-0739-4A32-9E50-3E4125732206}" destId="{25AE0DA9-367C-48E1-9DAD-AD552966A0C2}" srcOrd="0" destOrd="0" presId="urn:microsoft.com/office/officeart/2018/2/layout/IconCircleList"/>
    <dgm:cxn modelId="{88125BDB-7112-48BF-84A4-443C73195AE1}" type="presParOf" srcId="{EBFD6490-0739-4A32-9E50-3E4125732206}" destId="{866A0953-AA78-40FB-855A-4A306DD80F94}" srcOrd="1" destOrd="0" presId="urn:microsoft.com/office/officeart/2018/2/layout/IconCircleList"/>
    <dgm:cxn modelId="{4F88E577-C097-4F42-B6F8-9ADF312383EC}" type="presParOf" srcId="{EBFD6490-0739-4A32-9E50-3E4125732206}" destId="{6252C152-F7D5-479D-84AD-6C9DE6CA82BA}" srcOrd="2" destOrd="0" presId="urn:microsoft.com/office/officeart/2018/2/layout/IconCircleList"/>
    <dgm:cxn modelId="{78C4DEC7-381E-480C-9502-E412B82CEF87}" type="presParOf" srcId="{EBFD6490-0739-4A32-9E50-3E4125732206}" destId="{CBCEF60A-4901-4FAA-B597-2DFF81895FAF}" srcOrd="3" destOrd="0" presId="urn:microsoft.com/office/officeart/2018/2/layout/IconCircleList"/>
    <dgm:cxn modelId="{A129E8D4-EE70-412E-AF06-15FA51F008A2}" type="presParOf" srcId="{49CE4E1A-7C68-45B6-9B9E-F30789429663}" destId="{65C69E32-0B5B-4227-B151-4301936EDCC8}" srcOrd="1" destOrd="0" presId="urn:microsoft.com/office/officeart/2018/2/layout/IconCircleList"/>
    <dgm:cxn modelId="{EDFA1E31-540B-4865-9649-DA1D406A15AB}" type="presParOf" srcId="{49CE4E1A-7C68-45B6-9B9E-F30789429663}" destId="{479DF00C-1B33-4F87-9A24-48F6982CE52E}" srcOrd="2" destOrd="0" presId="urn:microsoft.com/office/officeart/2018/2/layout/IconCircleList"/>
    <dgm:cxn modelId="{9AC1398B-AB9B-48AE-9DC0-AC156DDA6401}" type="presParOf" srcId="{479DF00C-1B33-4F87-9A24-48F6982CE52E}" destId="{E11DA03E-678C-415C-918C-36B77960E1DA}" srcOrd="0" destOrd="0" presId="urn:microsoft.com/office/officeart/2018/2/layout/IconCircleList"/>
    <dgm:cxn modelId="{710297D3-7E99-4D69-A85B-23E31BA9B662}" type="presParOf" srcId="{479DF00C-1B33-4F87-9A24-48F6982CE52E}" destId="{1A695C94-EFA8-479C-9195-3E2EAA5F78D3}" srcOrd="1" destOrd="0" presId="urn:microsoft.com/office/officeart/2018/2/layout/IconCircleList"/>
    <dgm:cxn modelId="{F8691E35-7596-4B57-B758-9CC6F8BD5076}" type="presParOf" srcId="{479DF00C-1B33-4F87-9A24-48F6982CE52E}" destId="{08CBA667-74C0-45A5-80F3-E0C8581C90A4}" srcOrd="2" destOrd="0" presId="urn:microsoft.com/office/officeart/2018/2/layout/IconCircleList"/>
    <dgm:cxn modelId="{15F87E8D-6542-41C9-9726-276D4DD3C8EF}" type="presParOf" srcId="{479DF00C-1B33-4F87-9A24-48F6982CE52E}" destId="{26DD9974-F6B1-4706-AB28-36A8B24640E9}" srcOrd="3" destOrd="0" presId="urn:microsoft.com/office/officeart/2018/2/layout/IconCircleList"/>
    <dgm:cxn modelId="{C6B44E3B-278E-4DF6-9234-7DF5B7180440}" type="presParOf" srcId="{49CE4E1A-7C68-45B6-9B9E-F30789429663}" destId="{78A9A5BB-4759-459C-9317-DEAABC42BAA4}" srcOrd="3" destOrd="0" presId="urn:microsoft.com/office/officeart/2018/2/layout/IconCircleList"/>
    <dgm:cxn modelId="{C1C7795A-7876-40B1-A3D3-2E7964E0FAB5}" type="presParOf" srcId="{49CE4E1A-7C68-45B6-9B9E-F30789429663}" destId="{34832864-74B4-41DE-93D1-5001A65D2FC7}" srcOrd="4" destOrd="0" presId="urn:microsoft.com/office/officeart/2018/2/layout/IconCircleList"/>
    <dgm:cxn modelId="{4722A0B3-0ABC-4E1E-9AEC-27701F02A670}" type="presParOf" srcId="{34832864-74B4-41DE-93D1-5001A65D2FC7}" destId="{BE12C2D0-B46F-4B81-BC7B-91354C259BF8}" srcOrd="0" destOrd="0" presId="urn:microsoft.com/office/officeart/2018/2/layout/IconCircleList"/>
    <dgm:cxn modelId="{A7DDB506-81BB-40D3-935F-EBD285DC413A}" type="presParOf" srcId="{34832864-74B4-41DE-93D1-5001A65D2FC7}" destId="{2683ED32-D30B-4C25-A80D-94B2DF267E62}" srcOrd="1" destOrd="0" presId="urn:microsoft.com/office/officeart/2018/2/layout/IconCircleList"/>
    <dgm:cxn modelId="{BF4CBDF1-534A-48FE-B420-5241CE2B0A0E}" type="presParOf" srcId="{34832864-74B4-41DE-93D1-5001A65D2FC7}" destId="{B1A34240-CD59-4681-9ED9-64D6FC61C546}" srcOrd="2" destOrd="0" presId="urn:microsoft.com/office/officeart/2018/2/layout/IconCircleList"/>
    <dgm:cxn modelId="{B456B845-03F8-4355-96F9-D8C99B388F83}" type="presParOf" srcId="{34832864-74B4-41DE-93D1-5001A65D2FC7}" destId="{0BED1F94-A971-422A-ACDA-6402CB20357E}" srcOrd="3" destOrd="0" presId="urn:microsoft.com/office/officeart/2018/2/layout/IconCircleList"/>
    <dgm:cxn modelId="{8D34CD46-CBB0-471D-A87C-9CCA9DA35E2F}" type="presParOf" srcId="{49CE4E1A-7C68-45B6-9B9E-F30789429663}" destId="{461D0F98-E302-4409-B35E-13B4DB3FB0A6}" srcOrd="5" destOrd="0" presId="urn:microsoft.com/office/officeart/2018/2/layout/IconCircleList"/>
    <dgm:cxn modelId="{CA2B652C-25E3-4155-8A0F-7F55E20EA8C7}" type="presParOf" srcId="{49CE4E1A-7C68-45B6-9B9E-F30789429663}" destId="{24BDB08E-3A39-4897-9777-E9ABC4906AB1}" srcOrd="6" destOrd="0" presId="urn:microsoft.com/office/officeart/2018/2/layout/IconCircleList"/>
    <dgm:cxn modelId="{C51DC04F-92D7-40DF-8025-658E39F1A718}" type="presParOf" srcId="{24BDB08E-3A39-4897-9777-E9ABC4906AB1}" destId="{63F3253D-EA92-4844-9C64-DD6729CDEA68}" srcOrd="0" destOrd="0" presId="urn:microsoft.com/office/officeart/2018/2/layout/IconCircleList"/>
    <dgm:cxn modelId="{DF9F5A50-8516-4497-92CC-6A8865234D6E}" type="presParOf" srcId="{24BDB08E-3A39-4897-9777-E9ABC4906AB1}" destId="{88CF2627-4442-4837-88B6-C9BED23A8475}" srcOrd="1" destOrd="0" presId="urn:microsoft.com/office/officeart/2018/2/layout/IconCircleList"/>
    <dgm:cxn modelId="{60EF0EF8-7923-4AA8-A6E3-68EB8EE7ED6C}" type="presParOf" srcId="{24BDB08E-3A39-4897-9777-E9ABC4906AB1}" destId="{A33AD309-BF15-4807-8C3E-8C108972EB39}" srcOrd="2" destOrd="0" presId="urn:microsoft.com/office/officeart/2018/2/layout/IconCircleList"/>
    <dgm:cxn modelId="{9E9CA0C5-371D-40BD-8145-6BF9F7231C00}" type="presParOf" srcId="{24BDB08E-3A39-4897-9777-E9ABC4906AB1}" destId="{69A4BF84-D66D-46AF-8C79-2E013D177A7D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A254E2-7115-4AFA-AD8A-087EE95D07DA}" type="doc">
      <dgm:prSet loTypeId="urn:microsoft.com/office/officeart/2018/layout/CircleProcess" loCatId="simpleprocesssa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2C84727-1C2A-47F0-8AAC-420560401BD3}">
      <dgm:prSet/>
      <dgm:spPr/>
      <dgm:t>
        <a:bodyPr/>
        <a:lstStyle/>
        <a:p>
          <a:r>
            <a:rPr lang="en-US"/>
            <a:t>8GB RAM</a:t>
          </a:r>
        </a:p>
      </dgm:t>
    </dgm:pt>
    <dgm:pt modelId="{0B68DCB6-A542-4310-B6CA-F2D394D68A30}" type="parTrans" cxnId="{5C35EFE8-E760-47A6-9915-E430726EC8A9}">
      <dgm:prSet/>
      <dgm:spPr/>
      <dgm:t>
        <a:bodyPr/>
        <a:lstStyle/>
        <a:p>
          <a:endParaRPr lang="en-US"/>
        </a:p>
      </dgm:t>
    </dgm:pt>
    <dgm:pt modelId="{5D92B45F-F53B-4AC6-9AFA-BC9DB75B0469}" type="sibTrans" cxnId="{5C35EFE8-E760-47A6-9915-E430726EC8A9}">
      <dgm:prSet/>
      <dgm:spPr/>
      <dgm:t>
        <a:bodyPr/>
        <a:lstStyle/>
        <a:p>
          <a:endParaRPr lang="en-US"/>
        </a:p>
      </dgm:t>
    </dgm:pt>
    <dgm:pt modelId="{3CC9BD7E-B8DF-4A1E-B0D2-4A05DF21D78C}">
      <dgm:prSet/>
      <dgm:spPr/>
      <dgm:t>
        <a:bodyPr/>
        <a:lstStyle/>
        <a:p>
          <a:r>
            <a:rPr lang="en-US" dirty="0"/>
            <a:t>I5</a:t>
          </a:r>
        </a:p>
      </dgm:t>
    </dgm:pt>
    <dgm:pt modelId="{F7814759-6155-4379-9948-59069760EEB9}" type="parTrans" cxnId="{20569479-5D5F-4189-8041-6C7B7E9D5C94}">
      <dgm:prSet/>
      <dgm:spPr/>
      <dgm:t>
        <a:bodyPr/>
        <a:lstStyle/>
        <a:p>
          <a:endParaRPr lang="en-US"/>
        </a:p>
      </dgm:t>
    </dgm:pt>
    <dgm:pt modelId="{B2B524BE-9EB8-46F0-ACA8-5F30A0FAF3AF}" type="sibTrans" cxnId="{20569479-5D5F-4189-8041-6C7B7E9D5C94}">
      <dgm:prSet/>
      <dgm:spPr/>
      <dgm:t>
        <a:bodyPr/>
        <a:lstStyle/>
        <a:p>
          <a:endParaRPr lang="en-US"/>
        </a:p>
      </dgm:t>
    </dgm:pt>
    <dgm:pt modelId="{9288657B-B4D0-4CF4-913A-E618E88F34C2}" type="pres">
      <dgm:prSet presAssocID="{08A254E2-7115-4AFA-AD8A-087EE95D07DA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443EA8E5-B37B-492E-B65A-05071090E680}" type="pres">
      <dgm:prSet presAssocID="{3CC9BD7E-B8DF-4A1E-B0D2-4A05DF21D78C}" presName="Accent2" presStyleCnt="0"/>
      <dgm:spPr/>
    </dgm:pt>
    <dgm:pt modelId="{5582FAEE-DD22-4D48-BE70-E4C81A00A5CB}" type="pres">
      <dgm:prSet presAssocID="{3CC9BD7E-B8DF-4A1E-B0D2-4A05DF21D78C}" presName="Accent" presStyleLbl="node1" presStyleIdx="0" presStyleCnt="4"/>
      <dgm:spPr/>
    </dgm:pt>
    <dgm:pt modelId="{97C041C1-0A51-424A-B44A-A7FD9774061B}" type="pres">
      <dgm:prSet presAssocID="{3CC9BD7E-B8DF-4A1E-B0D2-4A05DF21D78C}" presName="ParentBackground2" presStyleCnt="0"/>
      <dgm:spPr/>
    </dgm:pt>
    <dgm:pt modelId="{095BE4EC-9403-4472-A9FE-F390527AA05C}" type="pres">
      <dgm:prSet presAssocID="{3CC9BD7E-B8DF-4A1E-B0D2-4A05DF21D78C}" presName="ParentBackground" presStyleLbl="node1" presStyleIdx="1" presStyleCnt="4"/>
      <dgm:spPr/>
    </dgm:pt>
    <dgm:pt modelId="{D4BEB07C-6518-4B27-8ABA-4A3557CDDBCD}" type="pres">
      <dgm:prSet presAssocID="{3CC9BD7E-B8DF-4A1E-B0D2-4A05DF21D78C}" presName="Parent2" presStyleLbl="fgAcc0" presStyleIdx="0" presStyleCnt="0">
        <dgm:presLayoutVars>
          <dgm:chMax val="1"/>
          <dgm:chPref val="1"/>
          <dgm:bulletEnabled val="1"/>
        </dgm:presLayoutVars>
      </dgm:prSet>
      <dgm:spPr/>
    </dgm:pt>
    <dgm:pt modelId="{D361C89D-8CAF-4F99-8E79-28EE8BBD0EA1}" type="pres">
      <dgm:prSet presAssocID="{F2C84727-1C2A-47F0-8AAC-420560401BD3}" presName="Accent1" presStyleCnt="0"/>
      <dgm:spPr/>
    </dgm:pt>
    <dgm:pt modelId="{47A53A22-25B8-45EB-8243-C030CE56C9DE}" type="pres">
      <dgm:prSet presAssocID="{F2C84727-1C2A-47F0-8AAC-420560401BD3}" presName="Accent" presStyleLbl="node1" presStyleIdx="2" presStyleCnt="4"/>
      <dgm:spPr/>
    </dgm:pt>
    <dgm:pt modelId="{CB63770E-F3BC-4106-82F6-0CDABE88EA25}" type="pres">
      <dgm:prSet presAssocID="{F2C84727-1C2A-47F0-8AAC-420560401BD3}" presName="ParentBackground1" presStyleCnt="0"/>
      <dgm:spPr/>
    </dgm:pt>
    <dgm:pt modelId="{E4CDFCBE-A940-40CB-B213-142850CF09C6}" type="pres">
      <dgm:prSet presAssocID="{F2C84727-1C2A-47F0-8AAC-420560401BD3}" presName="ParentBackground" presStyleLbl="node1" presStyleIdx="3" presStyleCnt="4"/>
      <dgm:spPr/>
    </dgm:pt>
    <dgm:pt modelId="{B6E2A45A-D6F1-4509-A4A8-B4AE8AC57036}" type="pres">
      <dgm:prSet presAssocID="{F2C84727-1C2A-47F0-8AAC-420560401BD3}" presName="Parent1" presStyleLbl="fgAcc0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20569479-5D5F-4189-8041-6C7B7E9D5C94}" srcId="{08A254E2-7115-4AFA-AD8A-087EE95D07DA}" destId="{3CC9BD7E-B8DF-4A1E-B0D2-4A05DF21D78C}" srcOrd="1" destOrd="0" parTransId="{F7814759-6155-4379-9948-59069760EEB9}" sibTransId="{B2B524BE-9EB8-46F0-ACA8-5F30A0FAF3AF}"/>
    <dgm:cxn modelId="{232B4184-D13C-48EB-95E8-A098FC242E94}" type="presOf" srcId="{F2C84727-1C2A-47F0-8AAC-420560401BD3}" destId="{B6E2A45A-D6F1-4509-A4A8-B4AE8AC57036}" srcOrd="1" destOrd="0" presId="urn:microsoft.com/office/officeart/2018/layout/CircleProcess"/>
    <dgm:cxn modelId="{778CD1AD-8AE3-42E8-8F33-72EE1A79B6F1}" type="presOf" srcId="{3CC9BD7E-B8DF-4A1E-B0D2-4A05DF21D78C}" destId="{D4BEB07C-6518-4B27-8ABA-4A3557CDDBCD}" srcOrd="1" destOrd="0" presId="urn:microsoft.com/office/officeart/2018/layout/CircleProcess"/>
    <dgm:cxn modelId="{EC4588BA-11B7-406C-A569-C22B223D26FA}" type="presOf" srcId="{08A254E2-7115-4AFA-AD8A-087EE95D07DA}" destId="{9288657B-B4D0-4CF4-913A-E618E88F34C2}" srcOrd="0" destOrd="0" presId="urn:microsoft.com/office/officeart/2018/layout/CircleProcess"/>
    <dgm:cxn modelId="{5C35EFE8-E760-47A6-9915-E430726EC8A9}" srcId="{08A254E2-7115-4AFA-AD8A-087EE95D07DA}" destId="{F2C84727-1C2A-47F0-8AAC-420560401BD3}" srcOrd="0" destOrd="0" parTransId="{0B68DCB6-A542-4310-B6CA-F2D394D68A30}" sibTransId="{5D92B45F-F53B-4AC6-9AFA-BC9DB75B0469}"/>
    <dgm:cxn modelId="{C41F0FEC-B4BD-43A6-94EF-B387A3EA5BF4}" type="presOf" srcId="{3CC9BD7E-B8DF-4A1E-B0D2-4A05DF21D78C}" destId="{095BE4EC-9403-4472-A9FE-F390527AA05C}" srcOrd="0" destOrd="0" presId="urn:microsoft.com/office/officeart/2018/layout/CircleProcess"/>
    <dgm:cxn modelId="{1CD1BEF0-700C-46A5-94A5-0C3178CD018E}" type="presOf" srcId="{F2C84727-1C2A-47F0-8AAC-420560401BD3}" destId="{E4CDFCBE-A940-40CB-B213-142850CF09C6}" srcOrd="0" destOrd="0" presId="urn:microsoft.com/office/officeart/2018/layout/CircleProcess"/>
    <dgm:cxn modelId="{E5D0A077-604D-45D2-9A5A-EDD4318A04EF}" type="presParOf" srcId="{9288657B-B4D0-4CF4-913A-E618E88F34C2}" destId="{443EA8E5-B37B-492E-B65A-05071090E680}" srcOrd="0" destOrd="0" presId="urn:microsoft.com/office/officeart/2018/layout/CircleProcess"/>
    <dgm:cxn modelId="{674EE396-D621-4CDF-884D-4627B06B0B72}" type="presParOf" srcId="{443EA8E5-B37B-492E-B65A-05071090E680}" destId="{5582FAEE-DD22-4D48-BE70-E4C81A00A5CB}" srcOrd="0" destOrd="0" presId="urn:microsoft.com/office/officeart/2018/layout/CircleProcess"/>
    <dgm:cxn modelId="{9C7FA4AA-F8BC-435A-B366-8BC0AD130E9A}" type="presParOf" srcId="{9288657B-B4D0-4CF4-913A-E618E88F34C2}" destId="{97C041C1-0A51-424A-B44A-A7FD9774061B}" srcOrd="1" destOrd="0" presId="urn:microsoft.com/office/officeart/2018/layout/CircleProcess"/>
    <dgm:cxn modelId="{2CDD9EA2-67BA-41D9-AB11-97E74A650E69}" type="presParOf" srcId="{97C041C1-0A51-424A-B44A-A7FD9774061B}" destId="{095BE4EC-9403-4472-A9FE-F390527AA05C}" srcOrd="0" destOrd="0" presId="urn:microsoft.com/office/officeart/2018/layout/CircleProcess"/>
    <dgm:cxn modelId="{36ED0D0B-1F61-4ECA-A79C-3AE4BCA23E11}" type="presParOf" srcId="{9288657B-B4D0-4CF4-913A-E618E88F34C2}" destId="{D4BEB07C-6518-4B27-8ABA-4A3557CDDBCD}" srcOrd="2" destOrd="0" presId="urn:microsoft.com/office/officeart/2018/layout/CircleProcess"/>
    <dgm:cxn modelId="{D36F495D-92FE-44BA-B573-CE8D33209B63}" type="presParOf" srcId="{9288657B-B4D0-4CF4-913A-E618E88F34C2}" destId="{D361C89D-8CAF-4F99-8E79-28EE8BBD0EA1}" srcOrd="3" destOrd="0" presId="urn:microsoft.com/office/officeart/2018/layout/CircleProcess"/>
    <dgm:cxn modelId="{1A48399B-3F49-4125-97BA-5912001D0F22}" type="presParOf" srcId="{D361C89D-8CAF-4F99-8E79-28EE8BBD0EA1}" destId="{47A53A22-25B8-45EB-8243-C030CE56C9DE}" srcOrd="0" destOrd="0" presId="urn:microsoft.com/office/officeart/2018/layout/CircleProcess"/>
    <dgm:cxn modelId="{6091E691-F42D-4699-AD51-C692D62C652B}" type="presParOf" srcId="{9288657B-B4D0-4CF4-913A-E618E88F34C2}" destId="{CB63770E-F3BC-4106-82F6-0CDABE88EA25}" srcOrd="4" destOrd="0" presId="urn:microsoft.com/office/officeart/2018/layout/CircleProcess"/>
    <dgm:cxn modelId="{E27C6AD6-3751-4C5D-92C7-20540E951345}" type="presParOf" srcId="{CB63770E-F3BC-4106-82F6-0CDABE88EA25}" destId="{E4CDFCBE-A940-40CB-B213-142850CF09C6}" srcOrd="0" destOrd="0" presId="urn:microsoft.com/office/officeart/2018/layout/CircleProcess"/>
    <dgm:cxn modelId="{DA41484F-0086-4226-8044-9191A4C2A25E}" type="presParOf" srcId="{9288657B-B4D0-4CF4-913A-E618E88F34C2}" destId="{B6E2A45A-D6F1-4509-A4A8-B4AE8AC57036}" srcOrd="5" destOrd="0" presId="urn:microsoft.com/office/officeart/2018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AE0DA9-367C-48E1-9DAD-AD552966A0C2}">
      <dsp:nvSpPr>
        <dsp:cNvPr id="0" name=""/>
        <dsp:cNvSpPr/>
      </dsp:nvSpPr>
      <dsp:spPr>
        <a:xfrm>
          <a:off x="212335" y="469890"/>
          <a:ext cx="1335915" cy="133591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A0953-AA78-40FB-855A-4A306DD80F94}">
      <dsp:nvSpPr>
        <dsp:cNvPr id="0" name=""/>
        <dsp:cNvSpPr/>
      </dsp:nvSpPr>
      <dsp:spPr>
        <a:xfrm>
          <a:off x="492877" y="750432"/>
          <a:ext cx="774830" cy="7748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CEF60A-4901-4FAA-B597-2DFF81895FAF}">
      <dsp:nvSpPr>
        <dsp:cNvPr id="0" name=""/>
        <dsp:cNvSpPr/>
      </dsp:nvSpPr>
      <dsp:spPr>
        <a:xfrm>
          <a:off x="1834517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ECLIPSE</a:t>
          </a:r>
        </a:p>
      </dsp:txBody>
      <dsp:txXfrm>
        <a:off x="1834517" y="469890"/>
        <a:ext cx="3148942" cy="1335915"/>
      </dsp:txXfrm>
    </dsp:sp>
    <dsp:sp modelId="{E11DA03E-678C-415C-918C-36B77960E1DA}">
      <dsp:nvSpPr>
        <dsp:cNvPr id="0" name=""/>
        <dsp:cNvSpPr/>
      </dsp:nvSpPr>
      <dsp:spPr>
        <a:xfrm>
          <a:off x="5532139" y="469890"/>
          <a:ext cx="1335915" cy="133591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695C94-EFA8-479C-9195-3E2EAA5F78D3}">
      <dsp:nvSpPr>
        <dsp:cNvPr id="0" name=""/>
        <dsp:cNvSpPr/>
      </dsp:nvSpPr>
      <dsp:spPr>
        <a:xfrm>
          <a:off x="5812681" y="750432"/>
          <a:ext cx="774830" cy="7748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DD9974-F6B1-4706-AB28-36A8B24640E9}">
      <dsp:nvSpPr>
        <dsp:cNvPr id="0" name=""/>
        <dsp:cNvSpPr/>
      </dsp:nvSpPr>
      <dsp:spPr>
        <a:xfrm>
          <a:off x="7154322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ORACLE</a:t>
          </a:r>
        </a:p>
      </dsp:txBody>
      <dsp:txXfrm>
        <a:off x="7154322" y="469890"/>
        <a:ext cx="3148942" cy="1335915"/>
      </dsp:txXfrm>
    </dsp:sp>
    <dsp:sp modelId="{BE12C2D0-B46F-4B81-BC7B-91354C259BF8}">
      <dsp:nvSpPr>
        <dsp:cNvPr id="0" name=""/>
        <dsp:cNvSpPr/>
      </dsp:nvSpPr>
      <dsp:spPr>
        <a:xfrm>
          <a:off x="212335" y="2545532"/>
          <a:ext cx="1335915" cy="133591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83ED32-D30B-4C25-A80D-94B2DF267E62}">
      <dsp:nvSpPr>
        <dsp:cNvPr id="0" name=""/>
        <dsp:cNvSpPr/>
      </dsp:nvSpPr>
      <dsp:spPr>
        <a:xfrm>
          <a:off x="492877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ED1F94-A971-422A-ACDA-6402CB20357E}">
      <dsp:nvSpPr>
        <dsp:cNvPr id="0" name=""/>
        <dsp:cNvSpPr/>
      </dsp:nvSpPr>
      <dsp:spPr>
        <a:xfrm>
          <a:off x="1834517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MYSQL</a:t>
          </a:r>
        </a:p>
      </dsp:txBody>
      <dsp:txXfrm>
        <a:off x="1834517" y="2545532"/>
        <a:ext cx="3148942" cy="1335915"/>
      </dsp:txXfrm>
    </dsp:sp>
    <dsp:sp modelId="{63F3253D-EA92-4844-9C64-DD6729CDEA68}">
      <dsp:nvSpPr>
        <dsp:cNvPr id="0" name=""/>
        <dsp:cNvSpPr/>
      </dsp:nvSpPr>
      <dsp:spPr>
        <a:xfrm>
          <a:off x="5532139" y="2545532"/>
          <a:ext cx="1335915" cy="133591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CF2627-4442-4837-88B6-C9BED23A8475}">
      <dsp:nvSpPr>
        <dsp:cNvPr id="0" name=""/>
        <dsp:cNvSpPr/>
      </dsp:nvSpPr>
      <dsp:spPr>
        <a:xfrm>
          <a:off x="5812681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A4BF84-D66D-46AF-8C79-2E013D177A7D}">
      <dsp:nvSpPr>
        <dsp:cNvPr id="0" name=""/>
        <dsp:cNvSpPr/>
      </dsp:nvSpPr>
      <dsp:spPr>
        <a:xfrm>
          <a:off x="7154322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APACHE TOMCAT</a:t>
          </a:r>
        </a:p>
      </dsp:txBody>
      <dsp:txXfrm>
        <a:off x="7154322" y="2545532"/>
        <a:ext cx="3148942" cy="13359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82FAEE-DD22-4D48-BE70-E4C81A00A5CB}">
      <dsp:nvSpPr>
        <dsp:cNvPr id="0" name=""/>
        <dsp:cNvSpPr/>
      </dsp:nvSpPr>
      <dsp:spPr>
        <a:xfrm>
          <a:off x="4958521" y="869358"/>
          <a:ext cx="2303368" cy="230333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5BE4EC-9403-4472-A9FE-F390527AA05C}">
      <dsp:nvSpPr>
        <dsp:cNvPr id="0" name=""/>
        <dsp:cNvSpPr/>
      </dsp:nvSpPr>
      <dsp:spPr>
        <a:xfrm>
          <a:off x="5035265" y="946149"/>
          <a:ext cx="2149366" cy="214975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63500" rIns="63500" bIns="63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I5</a:t>
          </a:r>
        </a:p>
      </dsp:txBody>
      <dsp:txXfrm>
        <a:off x="5342756" y="1253315"/>
        <a:ext cx="1535408" cy="1535422"/>
      </dsp:txXfrm>
    </dsp:sp>
    <dsp:sp modelId="{47A53A22-25B8-45EB-8243-C030CE56C9DE}">
      <dsp:nvSpPr>
        <dsp:cNvPr id="0" name=""/>
        <dsp:cNvSpPr/>
      </dsp:nvSpPr>
      <dsp:spPr>
        <a:xfrm rot="2700000">
          <a:off x="2578625" y="869101"/>
          <a:ext cx="2303444" cy="2303444"/>
        </a:xfrm>
        <a:prstGeom prst="teardrop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CDFCBE-A940-40CB-B213-142850CF09C6}">
      <dsp:nvSpPr>
        <dsp:cNvPr id="0" name=""/>
        <dsp:cNvSpPr/>
      </dsp:nvSpPr>
      <dsp:spPr>
        <a:xfrm>
          <a:off x="2655664" y="946149"/>
          <a:ext cx="2149366" cy="214975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63500" rIns="63500" bIns="63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/>
            <a:t>8GB RAM</a:t>
          </a:r>
        </a:p>
      </dsp:txBody>
      <dsp:txXfrm>
        <a:off x="2962643" y="1253315"/>
        <a:ext cx="1535408" cy="15354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node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DA7CD-3307-4131-B2B5-38750F34EC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8342A-AA60-441C-9DEA-879D2CA4A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B2744-1D30-48FA-AD3A-FEC04A2AB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8E26C-333A-41B7-BD5B-49DE8DB16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10DC4-8CC7-4ED2-9C59-36166FD2C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147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5FCFA-BC1F-4D86-AC95-DBB7E3535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51A63E-392B-4E25-B0C5-C25C55A7CE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07753-0DBE-48E5-8CB1-68EB3AEDE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736A4-A79E-4DE8-A351-654FCA7B0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FAC75-A843-4F09-87FA-027BC84F1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9535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4AB3FA-89A9-409D-B75D-B855AB403E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6D9AF9-C451-490F-B33F-5ED59C3B6B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7EFFC-2FE7-4851-8918-1232E7356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342DF-3F04-4E6E-A1AE-A870D6544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FA93F-927A-48C2-8FA9-A733BAFB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250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F6397-5944-48F8-BDAB-CF556E2F5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80967-BC73-447B-9E37-E5D3F489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4A63B-98A5-4D4F-9CD4-13158C659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F3408-781E-4646-8C69-DD2327F8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345D51-E726-4D85-A343-F53A8F47A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286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E16E4-2FD2-410D-B801-B5EF75D0D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3B7C5-331C-4E7B-AD26-F909309A4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D8524-3D26-4403-B78B-74EE96B0D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8A2F0-DAFC-45AA-941A-DA17267BE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B5BAF-2D25-4E0D-83A4-CEEF7655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0771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5009-EB2C-4F77-AD1B-0CA5F6FD9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A6EBF-4113-4F7B-A7E5-CDDD048295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89290C-978C-42DE-B964-E350ACF5EC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6D0B67-DA40-4957-9D08-16AC0516C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23F07-FB4C-4D0B-8CFA-C6709D3C0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A839A-F7FA-49D6-B9FD-FF999B12C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605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EB1EB-A344-48B7-BCB3-E04F61BB5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8BD33E-B3A8-4BA6-A814-32FCF1CF8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A11A1-6135-47BB-84EC-3FFA1BCD8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55F7DC-5184-46A5-8E59-B0A524C1BA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38CF4D-0F0D-4B8A-98F9-4FCE622EAA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7A5850-62EE-4F8E-A218-66B540CC5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8EE9A3-048F-425C-B6B6-260B5A638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0F0C52-1340-4655-A79E-3009341BF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7863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EAC56-81D0-46FA-8811-2A6294EDD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49BE84-71A2-4141-BE13-D83C90E2B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14AD27-D7EC-4D24-AD60-0C4FAC645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B79E0E-F644-44B4-A193-9769FB177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523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AEE4AD-C0E2-40FC-B01D-322353F06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30A935-A322-4D93-B48C-DE54F5348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D0BCA1-891B-4B3A-9B4F-BB613047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2395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A7873-83E2-4E9A-B7AE-664F2C91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FFAE7-9120-4351-B817-B170A5745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200FB1-6434-4631-8B5E-A886FEBAEC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5C813-0233-4811-A5FD-73E133767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4658EA-4B09-40B9-99DA-9305AB19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811B4-DA31-4EC8-B180-A214C2715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8384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1FCDC-3F1F-4181-BFCC-BEF5BEEB6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CA28EF-16AD-4C0C-A2A2-5152FF87BC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23EF0A-D9CC-4749-B74D-EA4588340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A837A1-FD62-4C00-8A07-F75B9B7BC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231D3B-B67D-4636-AB41-CBF9A0D4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6A955-9C48-468E-B122-F0486B9A5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7578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1F94C1-AC5B-40D5-895C-930097310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62D82D-191A-4EF8-93A6-D8EDF9AF2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8DDC6-B768-4970-B9DE-953D6DD428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09328-AFF8-4CF9-938E-83F2720BA34E}" type="datetimeFigureOut">
              <a:rPr lang="en-IN" smtClean="0"/>
              <a:t>06-03-2021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52D29-6ECA-4B3C-98E7-51E5B0867F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44522-D823-41E5-A59D-29F612E6FC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35464-BCED-4405-AACF-8A1404E1DD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6215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7E097B-8E03-4017-BB3B-CE870FDA2F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r>
              <a:rPr lang="en-US" sz="2000">
                <a:solidFill>
                  <a:srgbClr val="080808"/>
                </a:solidFill>
              </a:rPr>
              <a:t>BATCH---5</a:t>
            </a:r>
            <a:endParaRPr lang="en-IN" sz="2000">
              <a:solidFill>
                <a:srgbClr val="080808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0280C5-ADFF-4148-B1F8-535D4162E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080808"/>
                </a:solidFill>
              </a:rPr>
              <a:t>QUESTION PAPER FRAMER</a:t>
            </a:r>
            <a:endParaRPr lang="en-IN" sz="3600">
              <a:solidFill>
                <a:srgbClr val="080808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3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B89193-B4C6-4767-BE48-A6BD4E15C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0960"/>
            <a:ext cx="12192000" cy="6353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804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76676E-9470-406E-8C0E-05FE5584E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"/>
            <a:ext cx="12192000" cy="627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520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545269-5D6C-4D64-BDDB-E034FFF75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395" y="1371600"/>
            <a:ext cx="7822044" cy="303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799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E30368-BB05-43C1-8AE4-F67114225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940"/>
            <a:ext cx="12192000" cy="601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386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1788C822-5BBD-4ECA-BE75-325935B1A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68" r="9294" b="-1"/>
          <a:stretch/>
        </p:blipFill>
        <p:spPr>
          <a:xfrm>
            <a:off x="20" y="17654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41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A349A0-F340-4884-A583-385BF01B3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/>
              <a:t>SOFTWARE REQUIREMENTS</a:t>
            </a:r>
            <a:endParaRPr lang="en-IN" sz="52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151575B-D12F-4011-AA08-A93A68FD2F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907484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73419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812110C-454D-45D4-A43C-D268FC30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CFBD73-3D65-4824-A13F-D332109E9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365760"/>
            <a:ext cx="9363456" cy="1188720"/>
          </a:xfrm>
        </p:spPr>
        <p:txBody>
          <a:bodyPr>
            <a:normAutofit/>
          </a:bodyPr>
          <a:lstStyle/>
          <a:p>
            <a:r>
              <a:rPr lang="en-US" dirty="0"/>
              <a:t>HADWARE REQUIREMENTS</a:t>
            </a:r>
            <a:endParaRPr lang="en-IN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3663F10-4AEF-432D-B195-513FD3539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8AEFC5D-4625-4A90-904B-81C44B4AF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2DF9F5-49CB-44D5-A9BE-A8CD40CBFB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1435993"/>
              </p:ext>
            </p:extLst>
          </p:nvPr>
        </p:nvGraphicFramePr>
        <p:xfrm>
          <a:off x="1655064" y="2176272"/>
          <a:ext cx="9363456" cy="4041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73087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D0659-81AF-4BFC-B089-6EABBF2A4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99641-6D69-477A-99F8-6C93A04587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This project will provide free questions papers for students so that they can practice well and they will perform well in examinations</a:t>
            </a:r>
          </a:p>
        </p:txBody>
      </p:sp>
    </p:spTree>
    <p:extLst>
      <p:ext uri="{BB962C8B-B14F-4D97-AF65-F5344CB8AC3E}">
        <p14:creationId xmlns:p14="http://schemas.microsoft.com/office/powerpoint/2010/main" val="3276275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2B65D88-02C4-4550-B557-CD8AAAFBC6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1144777"/>
              </p:ext>
            </p:extLst>
          </p:nvPr>
        </p:nvGraphicFramePr>
        <p:xfrm>
          <a:off x="1275040" y="1161668"/>
          <a:ext cx="9641922" cy="4534662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758204">
                  <a:extLst>
                    <a:ext uri="{9D8B030D-6E8A-4147-A177-3AD203B41FA5}">
                      <a16:colId xmlns:a16="http://schemas.microsoft.com/office/drawing/2014/main" val="1802533627"/>
                    </a:ext>
                  </a:extLst>
                </a:gridCol>
                <a:gridCol w="6883718">
                  <a:extLst>
                    <a:ext uri="{9D8B030D-6E8A-4147-A177-3AD203B41FA5}">
                      <a16:colId xmlns:a16="http://schemas.microsoft.com/office/drawing/2014/main" val="3031224359"/>
                    </a:ext>
                  </a:extLst>
                </a:gridCol>
              </a:tblGrid>
              <a:tr h="1743456">
                <a:tc>
                  <a:txBody>
                    <a:bodyPr/>
                    <a:lstStyle/>
                    <a:p>
                      <a:r>
                        <a:rPr lang="en-US" sz="4400" b="0" cap="none" spc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en-IN" sz="4400" b="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50292" marB="251460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4400" b="0" cap="none" spc="0">
                          <a:solidFill>
                            <a:schemeClr val="tx1"/>
                          </a:solidFill>
                        </a:rPr>
                        <a:t>                                         NAME</a:t>
                      </a:r>
                      <a:endParaRPr lang="en-IN" sz="4400" b="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50292" marB="251460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1918255"/>
                  </a:ext>
                </a:extLst>
              </a:tr>
              <a:tr h="930402"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 190030460</a:t>
                      </a:r>
                      <a:endParaRPr lang="en-IN" sz="33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75438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G.NITHIN VARMA</a:t>
                      </a:r>
                      <a:endParaRPr lang="en-IN" sz="33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75438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0811908"/>
                  </a:ext>
                </a:extLst>
              </a:tr>
              <a:tr h="930402"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190030556</a:t>
                      </a:r>
                      <a:endParaRPr lang="en-IN" sz="33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75438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REVANTH</a:t>
                      </a:r>
                      <a:endParaRPr lang="en-IN" sz="33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75438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3116878"/>
                  </a:ext>
                </a:extLst>
              </a:tr>
              <a:tr h="930402"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190030208</a:t>
                      </a:r>
                      <a:endParaRPr lang="en-IN" sz="33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75438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300" cap="none" spc="0" dirty="0">
                          <a:solidFill>
                            <a:schemeClr val="tx1"/>
                          </a:solidFill>
                        </a:rPr>
                        <a:t>BHARGAV TEJA</a:t>
                      </a:r>
                      <a:endParaRPr lang="en-IN" sz="3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251460" marT="75438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5588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4825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615DF-C8AD-40E3-A227-325C66066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ABOUT</a:t>
            </a:r>
            <a:endParaRPr lang="en-IN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19A11-209D-4AD3-8C9B-9CD2DE30E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0">
                <a:effectLst/>
                <a:latin typeface="Consolas" panose="020B0609020204030204" pitchFamily="49" charset="0"/>
              </a:rPr>
              <a:t>Toppers from all exams say “Solving more number of the practice tests helps to achieve a higher score and crack any exam”</a:t>
            </a:r>
          </a:p>
          <a:p>
            <a:pPr marL="0" indent="0">
              <a:buNone/>
            </a:pPr>
            <a:r>
              <a:rPr lang="en-IN" sz="2000" b="0">
                <a:effectLst/>
                <a:latin typeface="Consolas" panose="020B0609020204030204" pitchFamily="49" charset="0"/>
              </a:rPr>
              <a:t>Following this, Institutes/Teachers are expected to conduct more number of practice tests from question banks for  o their students to achieve a higher score in exams, for which Institute/Teachers need to prepare more and more Question Papers. </a:t>
            </a:r>
          </a:p>
          <a:p>
            <a:pPr marL="0" indent="0">
              <a:buNone/>
            </a:pPr>
            <a:r>
              <a:rPr lang="en-IN" sz="2000" b="0">
                <a:effectLst/>
                <a:latin typeface="Consolas" panose="020B0609020204030204" pitchFamily="49" charset="0"/>
              </a:rPr>
              <a:t>This is very difficult to do with the conventional way of preparing Question papers.question papres framers to break all barriers and prepare Question Paper whether it is IN-SEM or FINAL or any other practice tests with less time. This will definitely help institutes to improve on student's results</a:t>
            </a:r>
          </a:p>
          <a:p>
            <a:endParaRPr lang="en-IN" sz="2000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25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icture containing text, computer, screenshot, display&#10;&#10;Description automatically generated">
            <a:extLst>
              <a:ext uri="{FF2B5EF4-FFF2-40B4-BE49-F238E27FC236}">
                <a16:creationId xmlns:a16="http://schemas.microsoft.com/office/drawing/2014/main" id="{4054F322-AAF1-4990-8AAE-CD8A10A64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4" r="21099"/>
          <a:stretch/>
        </p:blipFill>
        <p:spPr>
          <a:xfrm>
            <a:off x="3586766" y="10"/>
            <a:ext cx="8611859" cy="6875809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B5BB3E-76CD-44CC-B90E-C486AAEBD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474" y="2950387"/>
            <a:ext cx="2256352" cy="3531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CLASS DIAGRAM</a:t>
            </a:r>
          </a:p>
        </p:txBody>
      </p:sp>
    </p:spTree>
    <p:extLst>
      <p:ext uri="{BB962C8B-B14F-4D97-AF65-F5344CB8AC3E}">
        <p14:creationId xmlns:p14="http://schemas.microsoft.com/office/powerpoint/2010/main" val="61707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F3B1E6DE-EBB6-4568-BD46-C74E3D6FA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129CF-4A14-4F8A-9467-FC3F9B391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638800"/>
            <a:ext cx="11210925" cy="42327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 CASE DIAGRAM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720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B84D20-64D4-43C1-8B2F-39BF3A0AC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9"/>
          <a:stretch/>
        </p:blipFill>
        <p:spPr>
          <a:xfrm>
            <a:off x="-447655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85980C-6C16-4FBE-91EA-E55800AD94D7}"/>
              </a:ext>
            </a:extLst>
          </p:cNvPr>
          <p:cNvSpPr txBox="1"/>
          <p:nvPr/>
        </p:nvSpPr>
        <p:spPr>
          <a:xfrm>
            <a:off x="2362201" y="5762625"/>
            <a:ext cx="3943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SEQUENCE  DIAGRAM</a:t>
            </a:r>
          </a:p>
        </p:txBody>
      </p:sp>
    </p:spTree>
    <p:extLst>
      <p:ext uri="{BB962C8B-B14F-4D97-AF65-F5344CB8AC3E}">
        <p14:creationId xmlns:p14="http://schemas.microsoft.com/office/powerpoint/2010/main" val="2501875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F3E0-F9DF-4AC4-9CFF-732946F39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STUDENT MODULE</a:t>
            </a:r>
            <a:endParaRPr lang="en-IN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B72AC-B2C4-47E8-B6DB-4DDF27CDE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1)This module provides student to register/signup</a:t>
            </a:r>
          </a:p>
          <a:p>
            <a:pPr marL="0" indent="0">
              <a:buNone/>
            </a:pPr>
            <a:r>
              <a:rPr lang="en-US" sz="2400" dirty="0"/>
              <a:t>2)This module provides the student to log in</a:t>
            </a:r>
          </a:p>
          <a:p>
            <a:pPr marL="0" indent="0">
              <a:buNone/>
            </a:pPr>
            <a:r>
              <a:rPr lang="en-US" sz="2400" dirty="0"/>
              <a:t>3)After  log in he will be redirected to the home page</a:t>
            </a:r>
          </a:p>
          <a:p>
            <a:pPr marL="0" indent="0">
              <a:buNone/>
            </a:pPr>
            <a:r>
              <a:rPr lang="en-US" sz="2400" dirty="0"/>
              <a:t>4)</a:t>
            </a:r>
            <a:r>
              <a:rPr lang="en-IN" sz="2400" dirty="0"/>
              <a:t>In home page he has to select </a:t>
            </a:r>
            <a:r>
              <a:rPr lang="en-IN" sz="2400" dirty="0" err="1"/>
              <a:t>branch,year,subject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5)According to his inputs the question paper will be generated</a:t>
            </a:r>
          </a:p>
          <a:p>
            <a:pPr marL="0" indent="0">
              <a:buNone/>
            </a:pPr>
            <a:r>
              <a:rPr lang="en-IN" sz="2400" dirty="0"/>
              <a:t>6)In the navigation bar he can able to see the time-table for the exams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6335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DD131-1536-4B3C-8B8F-1676F4501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ADMIN MODULE</a:t>
            </a:r>
            <a:endParaRPr lang="en-IN" dirty="0"/>
          </a:p>
        </p:txBody>
      </p:sp>
      <p:sp>
        <p:nvSpPr>
          <p:cNvPr id="13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92462-E05D-4518-A33E-185EBABDF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2400" dirty="0"/>
              <a:t>In this module admin can log in</a:t>
            </a:r>
          </a:p>
          <a:p>
            <a:r>
              <a:rPr lang="en-US" sz="2400" dirty="0"/>
              <a:t>After log-in he can perform CURD operations on question paper</a:t>
            </a:r>
          </a:p>
          <a:p>
            <a:r>
              <a:rPr lang="en-IN" sz="2400" dirty="0"/>
              <a:t>He can also update timetable of exams </a:t>
            </a:r>
          </a:p>
        </p:txBody>
      </p:sp>
    </p:spTree>
    <p:extLst>
      <p:ext uri="{BB962C8B-B14F-4D97-AF65-F5344CB8AC3E}">
        <p14:creationId xmlns:p14="http://schemas.microsoft.com/office/powerpoint/2010/main" val="2507361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B4575-A4D7-4C1D-95DD-5969804E5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32755"/>
          </a:xfrm>
        </p:spPr>
        <p:txBody>
          <a:bodyPr/>
          <a:lstStyle/>
          <a:p>
            <a:r>
              <a:rPr lang="en-IN" dirty="0"/>
              <a:t>                                TEST CASES</a:t>
            </a:r>
          </a:p>
        </p:txBody>
      </p:sp>
    </p:spTree>
    <p:extLst>
      <p:ext uri="{BB962C8B-B14F-4D97-AF65-F5344CB8AC3E}">
        <p14:creationId xmlns:p14="http://schemas.microsoft.com/office/powerpoint/2010/main" val="1860683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288</Words>
  <Application>Microsoft Office PowerPoint</Application>
  <PresentationFormat>Widescreen</PresentationFormat>
  <Paragraphs>39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Office Theme</vt:lpstr>
      <vt:lpstr>QUESTION PAPER FRAMER</vt:lpstr>
      <vt:lpstr>PowerPoint Presentation</vt:lpstr>
      <vt:lpstr>ABOUT</vt:lpstr>
      <vt:lpstr>CLASS DIAGRAM</vt:lpstr>
      <vt:lpstr>USE CASE DIAGRAM</vt:lpstr>
      <vt:lpstr>PowerPoint Presentation</vt:lpstr>
      <vt:lpstr>STUDENT MODULE</vt:lpstr>
      <vt:lpstr>ADMIN MODULE</vt:lpstr>
      <vt:lpstr>                                TEST CASES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SOFTWARE REQUIREMENTS</vt:lpstr>
      <vt:lpstr>HADWARE REQUIREMENTS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QUESTION PAPER FRAMER</dc:title>
  <dc:creator>Nithin Varma</dc:creator>
  <cp:lastModifiedBy>Nithin Varma</cp:lastModifiedBy>
  <cp:revision>14</cp:revision>
  <dcterms:created xsi:type="dcterms:W3CDTF">2021-02-18T17:44:03Z</dcterms:created>
  <dcterms:modified xsi:type="dcterms:W3CDTF">2021-03-06T11:05:17Z</dcterms:modified>
</cp:coreProperties>
</file>

<file path=docProps/thumbnail.jpeg>
</file>